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9" r:id="rId5"/>
    <p:sldId id="278" r:id="rId6"/>
    <p:sldId id="281" r:id="rId7"/>
    <p:sldId id="262" r:id="rId8"/>
    <p:sldId id="274" r:id="rId9"/>
    <p:sldId id="263" r:id="rId10"/>
    <p:sldId id="26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ора Ефимова" initials="ЛЕ" lastIdx="1" clrIdx="0">
    <p:extLst>
      <p:ext uri="{19B8F6BF-5375-455C-9EA6-DF929625EA0E}">
        <p15:presenceInfo xmlns:p15="http://schemas.microsoft.com/office/powerpoint/2012/main" userId="37113401cdbef3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B63D-CFF4-4DA5-B9C1-8EA5B46DE9B4}" v="119" dt="2023-02-26T16:16:53.115"/>
    <p1510:client id="{649AE07C-656C-40D8-8410-3C3F72CEE3BD}" v="78" dt="2023-05-18T05:54:40.827"/>
    <p1510:client id="{911166FA-2F16-4FDA-9C3E-BE6A06E55DB3}" v="1" dt="2023-08-17T02:52:48.135"/>
    <p1510:client id="{CE29BDBD-7C41-4E11-97E8-207BA16C51C9}" v="2" dt="2023-05-24T03:59:04.945"/>
    <p1510:client id="{D3D83CB4-DBCD-49C4-A035-DA74DE1B6659}" v="3" dt="2023-02-26T16:27:34.078"/>
    <p1510:client id="{DA3EFA5B-223C-4E5F-91B2-A94A6BB3A952}" v="1" dt="2023-09-27T08:24:21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10" d="100"/>
          <a:sy n="110" d="100"/>
        </p:scale>
        <p:origin x="-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03:56:12.19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32302 13198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7T02:52:35.1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19076 16880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4T16:14:37.6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19076 16880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4T16:14:50.9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19076 16880 16383 0 0,'0'0'0'0'0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86640-0D29-4458-83AE-2F2139E2BA0D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9E6E-25F9-4789-A020-E851C92F35D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06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171DB-18BB-422A-8F9A-70935AC32D59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C0B7-653F-469A-88A0-30314C24230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23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71992-7ABA-47F5-A803-672A81A92C05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0A5B-D3EB-41BE-A61C-6DCEB9325BB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13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24D9A-7520-42A2-8152-DB9665EC34A6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F1EE-CED4-4952-97D3-BE480A48FB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10521-BB58-4D20-9700-53E79A974B3B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10F9-D25C-4C25-BCCD-48B992BB66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3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A2D4D-4589-48E5-B3DD-11AE0BF799EA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4600-786C-4641-9DE3-5618DF99C9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F7C84-EF78-4603-864E-5FF9D15E68DA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E27A-855D-4E2D-920E-2B3ED12DBE5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48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52218-8A2B-4A6C-B021-A62454C7FF2B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359E-5C39-4042-B561-3A4188C1FB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23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B3A10-151A-48EF-A0C5-7FF5ECA2DB7B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7F44-DC9D-49CE-A82D-11D7D96C5A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6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B4E7B-D48C-436C-8562-7DC8F2087BEC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EA5B2-EE31-4EEB-BD47-68756AD234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4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37E59-9ED1-40BD-B8AE-F57D6405CBD4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13D-DC6D-49CD-B504-86AF88EC9B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9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366"/>
            <a:ext cx="12190699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956533-911A-4221-8498-2C37D00DEDF7}" type="datetimeFigureOut">
              <a:rPr lang="ru-RU" smtClean="0"/>
              <a:pPr>
                <a:defRPr/>
              </a:pPr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94A3-BD7D-435E-B9F8-A3E7BC8265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21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58D99D1E-3BE1-A8FD-3983-80A2AAC4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id="{E09436DF-3ACE-2F19-3BDE-F66F36EC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1648" y="530"/>
            <a:ext cx="9144000" cy="10842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</a:t>
            </a:r>
            <a:b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 </a:t>
            </a:r>
            <a:b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:a16="http://schemas.microsoft.com/office/drawing/2014/main" id="{FD9D3CD1-E296-4859-ACEC-11AFC6D8C7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2531" y="1536407"/>
            <a:ext cx="9144000" cy="10842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ВОЕННАЯ СЛУЖБА ПО КОНТРАКТУ </a:t>
            </a:r>
            <a:b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 ПОГРАНИЧНОЙ СЛУЖБЕ ФСБ РОССИИ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B6EB77-C4A2-6502-48AF-C4008D96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546" y="5773738"/>
            <a:ext cx="52117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+7 914 999 6334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+7 914 780 5055</a:t>
            </a:r>
          </a:p>
        </p:txBody>
      </p:sp>
      <p:pic>
        <p:nvPicPr>
          <p:cNvPr id="2054" name="Picture 5" descr="C:\Users\Zver\Desktop\КАДР_РАБ\sms2.jpg">
            <a:extLst>
              <a:ext uri="{FF2B5EF4-FFF2-40B4-BE49-F238E27FC236}">
                <a16:creationId xmlns:a16="http://schemas.microsoft.com/office/drawing/2014/main" id="{1DBB177B-8CE9-8F52-1402-67243EAC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459" y="5382985"/>
            <a:ext cx="1066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6113E-CB89-E104-28F7-EF260ABC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Пограничный патрульный корабль 2 ранга проекта 22120 шифр «Пурга»</a:t>
            </a:r>
          </a:p>
        </p:txBody>
      </p:sp>
      <p:pic>
        <p:nvPicPr>
          <p:cNvPr id="11267" name="Объект 4">
            <a:extLst>
              <a:ext uri="{FF2B5EF4-FFF2-40B4-BE49-F238E27FC236}">
                <a16:creationId xmlns:a16="http://schemas.microsoft.com/office/drawing/2014/main" id="{4A9A9234-88A5-65A6-925A-7582B72C8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406313" cy="7310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58D99D1E-3BE1-A8FD-3983-80A2AAC4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id="{E09436DF-3ACE-2F19-3BDE-F66F36EC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1648" y="530"/>
            <a:ext cx="9144000" cy="10842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</a:t>
            </a:r>
            <a:b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 </a:t>
            </a:r>
            <a:b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:a16="http://schemas.microsoft.com/office/drawing/2014/main" id="{FD9D3CD1-E296-4859-ACEC-11AFC6D8C7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2531" y="1536407"/>
            <a:ext cx="9144000" cy="10842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ВОЕННАЯ СЛУЖБА ПО КОНТРАКТУ </a:t>
            </a:r>
            <a:b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 ПОГРАНИЧНОЙ СЛУЖБЕ ФСБ РОССИИ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B6EB77-C4A2-6502-48AF-C4008D96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546" y="5773738"/>
            <a:ext cx="52117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+7 914 999 6334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+7 914 780 5055</a:t>
            </a:r>
          </a:p>
        </p:txBody>
      </p:sp>
      <p:pic>
        <p:nvPicPr>
          <p:cNvPr id="2054" name="Picture 5" descr="C:\Users\Zver\Desktop\КАДР_РАБ\sms2.jpg">
            <a:extLst>
              <a:ext uri="{FF2B5EF4-FFF2-40B4-BE49-F238E27FC236}">
                <a16:creationId xmlns:a16="http://schemas.microsoft.com/office/drawing/2014/main" id="{1DBB177B-8CE9-8F52-1402-67243EAC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459" y="5382985"/>
            <a:ext cx="1066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5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:a16="http://schemas.microsoft.com/office/drawing/2014/main" id="{CD4F7AC2-F274-3584-655F-897970B1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7" y="1590675"/>
            <a:ext cx="1766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5834A690-FB54-7973-7B0B-0CFF74FA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47713"/>
            <a:ext cx="10515600" cy="109855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СТРУКТУРЫ </a:t>
            </a:r>
            <a:br>
              <a:rPr lang="ru-RU" alt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altLang="ru-RU" sz="3200" b="1" cap="small" baseline="30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altLang="ru-RU" sz="3200" cap="small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 descr="C:\Users\Zver\Desktop\КАДР_РАБ\МО.png">
            <a:extLst>
              <a:ext uri="{FF2B5EF4-FFF2-40B4-BE49-F238E27FC236}">
                <a16:creationId xmlns:a16="http://schemas.microsoft.com/office/drawing/2014/main" id="{672C5D7F-52D0-473B-995B-F7CA3848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2173288"/>
            <a:ext cx="32369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Zver\Desktop\КАДР_РАБ\РОсГВ.jpg">
            <a:extLst>
              <a:ext uri="{FF2B5EF4-FFF2-40B4-BE49-F238E27FC236}">
                <a16:creationId xmlns:a16="http://schemas.microsoft.com/office/drawing/2014/main" id="{7757B560-7FE9-F1A3-1A41-8DC733B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347913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30964EB-B9AC-7FD8-8A3E-C3DFBACB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" y="432117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Министерство обороны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911BE2-231C-5327-A53B-4FAB688C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2" y="432117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Росгвардия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3C87D7D-51E6-AD96-F1E6-ECDC90D0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4291013"/>
            <a:ext cx="29670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МЧС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495DEA1-D967-5969-7AEC-A19841D5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962" y="5124450"/>
            <a:ext cx="296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ФСБ РФ</a:t>
            </a:r>
          </a:p>
        </p:txBody>
      </p:sp>
      <p:pic>
        <p:nvPicPr>
          <p:cNvPr id="3082" name="Рисунок 2">
            <a:extLst>
              <a:ext uri="{FF2B5EF4-FFF2-40B4-BE49-F238E27FC236}">
                <a16:creationId xmlns:a16="http://schemas.microsoft.com/office/drawing/2014/main" id="{E623F24E-CED9-1087-CD43-D2FEDCE1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057400"/>
            <a:ext cx="33004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E5797-6176-61D7-F0BF-EF9B41BFEC6D}"/>
              </a:ext>
            </a:extLst>
          </p:cNvPr>
          <p:cNvSpPr txBox="1">
            <a:spLocks noChangeArrowheads="1"/>
          </p:cNvSpPr>
          <p:nvPr/>
        </p:nvSpPr>
        <p:spPr>
          <a:xfrm>
            <a:off x="-1314450" y="6205538"/>
            <a:ext cx="3676650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200" b="1" cap="small" baseline="30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altLang="ru-RU" sz="1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altLang="ru-RU" sz="1200" cap="small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2019300"/>
            <a:ext cx="10515600" cy="4640263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терроризмом;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преступностью;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21D238D-2CC7-B49A-44ED-D8B03361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2963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пограничной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FFC84-A7DA-2761-EA69-904FAE2D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охрана Государственной границы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ее противоправного прохождения, обеспечение  соблюдения физическими и юридическими лицами режима Государственной границы, пограничного режима и режима в пунктах пропуска через Государственную границу;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внутренних морских 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территориального моря, исключительной экономической зоны, континентального шельфа РФ и их природных ресурсов в целях их сохранения, защиты и рационального использования;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контроля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охраны морских биологических ресурсов.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B1B80899-BAB2-8665-350C-F689D479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75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B0B6E6BE-3D86-A012-7A5D-CA2E7003022A}"/>
              </a:ext>
            </a:extLst>
          </p:cNvPr>
          <p:cNvSpPr/>
          <p:nvPr/>
        </p:nvSpPr>
        <p:spPr>
          <a:xfrm rot="18800393">
            <a:off x="6387454" y="709802"/>
            <a:ext cx="590674" cy="1604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633B523-C1F7-DF3F-93C9-D02E11413B85}"/>
              </a:ext>
            </a:extLst>
          </p:cNvPr>
          <p:cNvSpPr/>
          <p:nvPr/>
        </p:nvSpPr>
        <p:spPr>
          <a:xfrm rot="2722575">
            <a:off x="5280750" y="718145"/>
            <a:ext cx="590674" cy="1604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2DC6D1-3E68-8B6A-57B8-A9CC4851BD7A}"/>
              </a:ext>
            </a:extLst>
          </p:cNvPr>
          <p:cNvSpPr/>
          <p:nvPr/>
        </p:nvSpPr>
        <p:spPr>
          <a:xfrm>
            <a:off x="3897310" y="126341"/>
            <a:ext cx="4397375" cy="982920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sx="95000" sy="95000" algn="t" rotWithShape="0">
              <a:prstClr val="black">
                <a:alpha val="5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Пограничная служба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5E96338-7016-F736-5FE9-13879B67A655}"/>
              </a:ext>
            </a:extLst>
          </p:cNvPr>
          <p:cNvSpPr/>
          <p:nvPr/>
        </p:nvSpPr>
        <p:spPr>
          <a:xfrm>
            <a:off x="1032598" y="1614524"/>
            <a:ext cx="3644178" cy="9829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sx="95000" sy="95000" algn="t" rotWithShape="0">
              <a:prstClr val="black">
                <a:alpha val="5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Пограничная охрана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216E0C2-2C58-2AD7-A1E7-09DF85142B51}"/>
              </a:ext>
            </a:extLst>
          </p:cNvPr>
          <p:cNvSpPr/>
          <p:nvPr/>
        </p:nvSpPr>
        <p:spPr>
          <a:xfrm>
            <a:off x="7515226" y="1614523"/>
            <a:ext cx="3980331" cy="9829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sx="95000" sy="95000" algn="t" rotWithShape="0">
              <a:prstClr val="black">
                <a:alpha val="5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Береговая охрана</a:t>
            </a:r>
          </a:p>
        </p:txBody>
      </p:sp>
      <p:pic>
        <p:nvPicPr>
          <p:cNvPr id="6149" name="Рисунок 7">
            <a:extLst>
              <a:ext uri="{FF2B5EF4-FFF2-40B4-BE49-F238E27FC236}">
                <a16:creationId xmlns:a16="http://schemas.microsoft.com/office/drawing/2014/main" id="{C84BF1CD-3DBF-035E-6FF8-9E53FA0E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93" y="2748127"/>
            <a:ext cx="6105019" cy="4059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>
            <a:extLst>
              <a:ext uri="{FF2B5EF4-FFF2-40B4-BE49-F238E27FC236}">
                <a16:creationId xmlns:a16="http://schemas.microsoft.com/office/drawing/2014/main" id="{FE4DF4BB-D3F7-6AC6-D7A0-1ACA47D2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77" y="2829605"/>
            <a:ext cx="6606222" cy="3714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CF76473-45C1-B942-833F-78F70D9AA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57" y="0"/>
            <a:ext cx="12196357" cy="685799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FDA744B8-31D7-C5F8-C4E1-A77F591F10FE}"/>
                  </a:ext>
                </a:extLst>
              </p14:cNvPr>
              <p14:cNvContentPartPr/>
              <p14:nvPr/>
            </p14:nvContentPartPr>
            <p14:xfrm>
              <a:off x="11640909" y="3419103"/>
              <a:ext cx="9896" cy="9896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FDA744B8-31D7-C5F8-C4E1-A77F591F1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109" y="1687303"/>
                <a:ext cx="3463600" cy="34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CCD2A11-A655-8FD3-4D8D-7A1DD4D4FA54}"/>
                  </a:ext>
                </a:extLst>
              </p14:cNvPr>
              <p14:cNvContentPartPr/>
              <p14:nvPr/>
            </p14:nvContentPartPr>
            <p14:xfrm>
              <a:off x="3808369" y="4462865"/>
              <a:ext cx="8860" cy="88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CCD2A11-A655-8FD3-4D8D-7A1DD4D4F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869" y="2912365"/>
                <a:ext cx="3101000" cy="31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2F00C8C1-F97F-B2E8-6B29-6379B599DC44}"/>
                  </a:ext>
                </a:extLst>
              </p14:cNvPr>
              <p14:cNvContentPartPr/>
              <p14:nvPr/>
            </p14:nvContentPartPr>
            <p14:xfrm>
              <a:off x="3434362" y="4248318"/>
              <a:ext cx="8860" cy="88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2F00C8C1-F97F-B2E8-6B29-6379B599DC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3862" y="2697818"/>
                <a:ext cx="3101000" cy="31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5D30AFA-A27B-F7CD-F6AC-D646CAACA248}"/>
                  </a:ext>
                </a:extLst>
              </p14:cNvPr>
              <p14:cNvContentPartPr/>
              <p14:nvPr/>
            </p14:nvContentPartPr>
            <p14:xfrm>
              <a:off x="3413968" y="4540587"/>
              <a:ext cx="8860" cy="88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5D30AFA-A27B-F7CD-F6AC-D646CAACA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3468" y="2990087"/>
                <a:ext cx="3101000" cy="31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82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>
            <a:extLst>
              <a:ext uri="{FF2B5EF4-FFF2-40B4-BE49-F238E27FC236}">
                <a16:creationId xmlns:a16="http://schemas.microsoft.com/office/drawing/2014/main" id="{ACDDDE47-77AE-8E22-FA0F-233B5CDF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7">
            <a:extLst>
              <a:ext uri="{FF2B5EF4-FFF2-40B4-BE49-F238E27FC236}">
                <a16:creationId xmlns:a16="http://schemas.microsoft.com/office/drawing/2014/main" id="{E3D501CE-FBD5-4994-9217-212EFD3AEE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2125" y="561975"/>
            <a:ext cx="11404600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Корабельный состав </a:t>
            </a:r>
            <a:b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Пограничного управления ФСБ России </a:t>
            </a:r>
            <a:b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>
            <a:extLst>
              <a:ext uri="{FF2B5EF4-FFF2-40B4-BE49-F238E27FC236}">
                <a16:creationId xmlns:a16="http://schemas.microsoft.com/office/drawing/2014/main" id="{A9FC0B0E-0DF4-4548-0DB8-3B47C1FC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8"/>
            <a:ext cx="12192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BC833AB-614A-C5C2-07F0-2127D735D0DF}"/>
              </a:ext>
            </a:extLst>
          </p:cNvPr>
          <p:cNvSpPr/>
          <p:nvPr/>
        </p:nvSpPr>
        <p:spPr>
          <a:xfrm rot="12497460">
            <a:off x="7575550" y="2322513"/>
            <a:ext cx="260350" cy="16398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Picture 4" descr="C:\Users\Zver\Desktop\КАДР_РАБ\гкпить).jpg">
            <a:extLst>
              <a:ext uri="{FF2B5EF4-FFF2-40B4-BE49-F238E27FC236}">
                <a16:creationId xmlns:a16="http://schemas.microsoft.com/office/drawing/2014/main" id="{3752DF59-FDDD-58C7-31CE-7B7BF4A04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16013"/>
            <a:ext cx="2212975" cy="1658937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C09A4AE-61A9-2718-9199-249A4EBC0031}"/>
              </a:ext>
            </a:extLst>
          </p:cNvPr>
          <p:cNvSpPr/>
          <p:nvPr/>
        </p:nvSpPr>
        <p:spPr>
          <a:xfrm rot="9427911">
            <a:off x="3849688" y="3114675"/>
            <a:ext cx="260350" cy="19907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Picture 3" descr="C:\Users\Zver\Desktop\КАДР_РАБ\Моторист.jpg">
            <a:extLst>
              <a:ext uri="{FF2B5EF4-FFF2-40B4-BE49-F238E27FC236}">
                <a16:creationId xmlns:a16="http://schemas.microsoft.com/office/drawing/2014/main" id="{FD2DBB95-9406-6DA2-72DE-3FAB83E9F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8788"/>
            <a:ext cx="2968625" cy="167005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05EB7E0A-7D6D-69A6-15E5-534F8C8D3D58}"/>
              </a:ext>
            </a:extLst>
          </p:cNvPr>
          <p:cNvSpPr/>
          <p:nvPr/>
        </p:nvSpPr>
        <p:spPr>
          <a:xfrm rot="12497460">
            <a:off x="10668000" y="2922588"/>
            <a:ext cx="260350" cy="16398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4" name="Picture 5" descr="C:\Users\Zver\Desktop\КАДР_РАБ\бращпыль.jpg">
            <a:extLst>
              <a:ext uri="{FF2B5EF4-FFF2-40B4-BE49-F238E27FC236}">
                <a16:creationId xmlns:a16="http://schemas.microsoft.com/office/drawing/2014/main" id="{E9759B4F-8F4E-F40D-6148-C3FAE539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5" y="1555750"/>
            <a:ext cx="2312988" cy="173355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E23AA-8BE8-A71D-E955-E1B86C69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Пограничный сторожевой корабль 1 ранга проекта 22100 шифр «Океан»</a:t>
            </a:r>
          </a:p>
        </p:txBody>
      </p:sp>
      <p:pic>
        <p:nvPicPr>
          <p:cNvPr id="10243" name="Объект 4">
            <a:extLst>
              <a:ext uri="{FF2B5EF4-FFF2-40B4-BE49-F238E27FC236}">
                <a16:creationId xmlns:a16="http://schemas.microsoft.com/office/drawing/2014/main" id="{82D8D9D9-8B12-3A75-DFE0-C952FC506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192000" cy="701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powerpointbase.com-788</Template>
  <TotalTime>350</TotalTime>
  <Words>224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ПОГРАНИЧНОЕ УПРАВЛЕНИЕ ФСБ РОССИИ  ПО ВОСТОЧНОМУ АРКТИЧЕСКОМУ РАЙОНУ  г. ПЕТРОПАВЛОВСК-КАМЧАТСКИЙ</vt:lpstr>
      <vt:lpstr>СИЛОВЫЕ СТРУКТУРЫ  РОССИЙСКОЙ ФЕДЕРАЦИИ *</vt:lpstr>
      <vt:lpstr>Основные направления деятельности Федеральной службы безопасности</vt:lpstr>
      <vt:lpstr>Основные задачи пограничной службы</vt:lpstr>
      <vt:lpstr>Презентация PowerPoint</vt:lpstr>
      <vt:lpstr>Презентация PowerPoint</vt:lpstr>
      <vt:lpstr>Корабельный состав  Пограничного управления ФСБ России  по восточному арктическому району</vt:lpstr>
      <vt:lpstr>Презентация PowerPoint</vt:lpstr>
      <vt:lpstr>Пограничный сторожевой корабль 1 ранга проекта 22100 шифр «Океан»</vt:lpstr>
      <vt:lpstr>Пограничный патрульный корабль 2 ранга проекта 22120 шифр «Пурга»</vt:lpstr>
      <vt:lpstr>ПОГРАНИЧНОЕ УПРАВЛЕНИЕ ФСБ РОССИИ  ПО ВОСТОЧНОМУ АРКТИЧЕСКОМУ РАЙОНУ  г. ПЕТРОПАВЛОВСК-КАМЧАТСКИЙ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ПОГРАНИЧНОЕ УПРАВЛЕНИЕ ФСБ РОССИИ  ПО ВОСТОЧНОМУ АРКТИЧЕСКОМУ РАЙОНУ  г. ПЕТРОПАВЛОВСК-КАМЧАТСКИЙ</dc:title>
  <dc:creator>Александр Сирица</dc:creator>
  <cp:lastModifiedBy>Лора Ефимова</cp:lastModifiedBy>
  <cp:revision>142</cp:revision>
  <dcterms:created xsi:type="dcterms:W3CDTF">2022-11-08T13:45:45Z</dcterms:created>
  <dcterms:modified xsi:type="dcterms:W3CDTF">2023-10-14T17:05:57Z</dcterms:modified>
</cp:coreProperties>
</file>